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386D-D596-43F8-8F7F-EC29E2E0A8B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DE4D-DC37-4180-B29E-77B367E2BC8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" y="0"/>
            <a:ext cx="121811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74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43543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E386D-D596-43F8-8F7F-EC29E2E0A8B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DEDE4D-DC37-4180-B29E-77B367E2BC8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7387" y="5585093"/>
            <a:ext cx="1114297" cy="77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88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E386D-D596-43F8-8F7F-EC29E2E0A8BB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EDE4D-DC37-4180-B29E-77B367E2BC8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3" y="0"/>
            <a:ext cx="121811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15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81325" y="1457325"/>
            <a:ext cx="6810375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Presentation Name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Presenter</a:t>
            </a: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Location</a:t>
            </a:r>
          </a:p>
          <a:p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748500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40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ASHRAE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Joyce, Megan</dc:creator>
  <cp:lastModifiedBy>Ratcliff, Joslyn</cp:lastModifiedBy>
  <cp:revision>6</cp:revision>
  <dcterms:created xsi:type="dcterms:W3CDTF">2017-02-06T18:00:44Z</dcterms:created>
  <dcterms:modified xsi:type="dcterms:W3CDTF">2022-09-26T17:54:53Z</dcterms:modified>
</cp:coreProperties>
</file>